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58D92-12B3-4381-952C-2EE4B8693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30B95-A810-46E8-87EA-6A8554B1F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3768D-B816-47D6-84E5-041BC33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7A978-809A-4610-A1D4-9AFD6C4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E0816C-EE42-46EA-998C-B09FF659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9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80061-94DD-432D-A1F0-C62A58BA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EC80DB-304E-41BC-B35F-48EB7C7E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F075F-AFBE-4C56-9F5C-FCEF3998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2BE4F-84CE-4D7D-A23E-2D75CBF8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5CC5A-3E95-4A8F-ABDE-DE2C5B9E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39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2E2D8D-0B5A-43FB-B1DE-88157461F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81F04C-DD30-40F4-9280-F950E580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DA6A2-9441-4CBC-8B11-A4013A02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5060A5-B2FD-4795-A35D-18CBC33C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DC05A-9AD8-4AAE-9D73-288A41C7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80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06A32-CAF2-44C8-AAF0-A2B22519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47262-1DE0-4223-A88A-CB11807B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BDF971-F150-4BB8-8E4A-48785ABE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06FE4C-BFB8-4011-B0B2-D5AEA563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8026B5-A113-4DA4-9801-5284A963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15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3C4B9-67BD-44E3-946B-A87E7094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56DB8C-E9A1-4F74-A6E2-486FFEEF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43795-C647-4B24-A3D5-CA17CD76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69143-BEAA-4FC4-A494-D1C9CF2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809E55-C73F-4363-AEBF-F539CA77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99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BABE9-31A6-4F14-9EF9-2AB84A75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88FC8-4A76-4FB2-AF2C-355127431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C34E4A-124F-4ADC-97B5-B8E9EF99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ADFE21-EB46-45E9-B326-919191D4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EAA6A6-8B73-43D5-86FD-41DDA3D9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9C7604-96DE-4AA4-9823-F1522C6E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65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69118-6EFE-4089-82AE-E2057035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1CE6CC-9800-44FF-8A82-859522461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747E85-0516-40A9-A85E-B6681A95E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57974E-3EE9-4A13-BD93-A20FF3F45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B4DE2B-A647-49AE-95AC-4F0657E04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A363A9E-2ABD-4731-BBDF-0AD156A4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FC1B68-22FE-4CD7-9D49-D4EC7C7B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0949B5-7C4C-45F7-9FE9-BB005024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97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CD736-75BD-40EC-8B53-7CB234EE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73310D-84D0-4077-8148-34616EEA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A3C3A8-B078-4E2D-AA3D-1F2FE35F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093FC3-B099-429C-B742-5E3CABC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101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FDD940-202E-46DD-B6BD-35A92D3B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9ACEA5-4790-46CE-93D8-27F940A0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D18B94-3AE3-4D8A-9D8F-7CF145A9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4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44643-5C81-4C72-91DA-7CC136FE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D156F-CB0F-42E9-81B4-43AD5F317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663BDE-E0B6-430F-9685-5EA09A927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EA511A-78A4-4BA4-A4E3-B5A3438E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C5C2FB-AD32-4F42-BDC2-CCF0348E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53581C-7319-4D52-A9E4-758284FA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87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8088D-8D69-4F77-805A-638D7FA0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F4F949-1157-4AE1-8433-1A1B36696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52D9A2-29D4-4DAC-A58C-9E5AF85DD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8032CD-E8E2-49B4-884F-A461B6D0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4244CC-2F5A-497F-B904-759615E9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1DC35-3B74-4828-97D1-B1D9E7C1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3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C0B7C5-640D-4054-A322-2239E99B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18CAB-434B-44E6-8E0B-04A08BCDB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208A4-42EC-4FDC-AB20-99AC3F0A8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68F1-5E71-46E7-A547-39967F48B448}" type="datetimeFigureOut">
              <a:rPr lang="es-CO" smtClean="0"/>
              <a:t>14/06/2024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5E92F-1EC6-48FE-9535-8D9E95011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94FA3-8785-4456-A88A-B0BD1267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D94AF-FF21-42CD-BA32-8044A83328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3F997-B773-42A1-BC2C-ACE6581A2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385" y="1956639"/>
            <a:ext cx="9144000" cy="1257569"/>
          </a:xfrm>
        </p:spPr>
        <p:txBody>
          <a:bodyPr anchor="t">
            <a:normAutofit/>
          </a:bodyPr>
          <a:lstStyle/>
          <a:p>
            <a:r>
              <a:rPr lang="es-CO" sz="3600" b="1" dirty="0">
                <a:latin typeface="Rosa Sans" panose="02010A03040201060303" pitchFamily="2" charset="0"/>
              </a:rPr>
              <a:t>PROPUESTA  DE </a:t>
            </a:r>
            <a:br>
              <a:rPr lang="es-CO" sz="3600" b="1" dirty="0">
                <a:latin typeface="Rosa Sans" panose="02010A03040201060303" pitchFamily="2" charset="0"/>
              </a:rPr>
            </a:br>
            <a:r>
              <a:rPr lang="es-CO" sz="3600" b="1" dirty="0">
                <a:latin typeface="Rosa Sans" panose="02010A03040201060303" pitchFamily="2" charset="0"/>
              </a:rPr>
              <a:t>CONVENIO DE COLABORACIÓN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77EFD5-823D-4BB0-A375-FF8B990F5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003" y="3214208"/>
            <a:ext cx="7694763" cy="1655762"/>
          </a:xfrm>
        </p:spPr>
        <p:txBody>
          <a:bodyPr>
            <a:noAutofit/>
          </a:bodyPr>
          <a:lstStyle/>
          <a:p>
            <a:r>
              <a:rPr lang="es-CO" sz="1600" dirty="0">
                <a:latin typeface="Rosa Sans" panose="02010A03040201060303" pitchFamily="2" charset="0"/>
              </a:rPr>
              <a:t>Propuesta para </a:t>
            </a:r>
            <a:r>
              <a:rPr lang="es-ES" sz="1600" dirty="0">
                <a:latin typeface="Rosa Sans" panose="02010A03040201060303" pitchFamily="2" charset="0"/>
              </a:rPr>
              <a:t>aunar esfuerzos técnicos, logísticos, humanos, administrativos  "en el marco del  convenio interadministrativo celebrado para la construcción de una Herramienta de Planeación de la población vulnerable de Chibolo", brindando acompañamiento logístico,  y el transporte para la debida ejecución del proyecto.</a:t>
            </a:r>
            <a:endParaRPr lang="es-CO" sz="1600" dirty="0">
              <a:latin typeface="Rosa Sans" panose="02010A03040201060303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69EFBA-BB27-437F-A2D3-E18AD6596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7734" r="9181" b="11589"/>
          <a:stretch/>
        </p:blipFill>
        <p:spPr>
          <a:xfrm>
            <a:off x="508958" y="439947"/>
            <a:ext cx="2529541" cy="11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36796-DCC9-4639-BA55-A3B3F931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Posterama 1927" panose="020B0504020200020000" pitchFamily="34" charset="0"/>
              </a:rPr>
              <a:t>ACTIVIDADES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2CCA1BF-C781-4FD3-9FC1-7C536FB5B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Rosa Sans" panose="02010A03040201060303" pitchFamily="2" charset="0"/>
              </a:rPr>
              <a:t>Apoyo en la C</a:t>
            </a:r>
            <a:r>
              <a:rPr lang="es-ES" sz="2800" dirty="0">
                <a:latin typeface="Rosa Sans" panose="02010A03040201060303" pitchFamily="2" charset="0"/>
              </a:rPr>
              <a:t>onstrucción de una Herramienta de Planeación de la población vulnerable de Chibolo - Magdalena.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>
                <a:latin typeface="Rosa Sans" panose="02010A03040201060303" pitchFamily="2" charset="0"/>
              </a:rPr>
              <a:t>Brindar acompañamiento logístico.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>
                <a:latin typeface="Rosa Sans" panose="02010A03040201060303" pitchFamily="2" charset="0"/>
              </a:rPr>
              <a:t>Suministrar el transporte para la debida ejecución del proyecto.</a:t>
            </a:r>
            <a:endParaRPr lang="es-CO" sz="2800" dirty="0">
              <a:latin typeface="Rosa Sans" panose="02010A03040201060303" pitchFamily="2" charset="0"/>
            </a:endParaRPr>
          </a:p>
          <a:p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A83BAD-0B7F-4F17-8905-7E14C68FAD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7734" r="9181" b="11589"/>
          <a:stretch/>
        </p:blipFill>
        <p:spPr>
          <a:xfrm>
            <a:off x="9804769" y="494297"/>
            <a:ext cx="1886025" cy="8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6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D68EB-7EF0-4B76-9918-0FCE6201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Posterama 1927" panose="020B0504020200020000" pitchFamily="34" charset="0"/>
              </a:rPr>
              <a:t>CRONOGRAMA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3BC1B-EBC6-43C7-BD1D-5EE1EC98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84CAD8-A5A1-4DDF-BC62-7397EBECA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7734" r="9181" b="11589"/>
          <a:stretch/>
        </p:blipFill>
        <p:spPr>
          <a:xfrm>
            <a:off x="9804769" y="494297"/>
            <a:ext cx="1886025" cy="842573"/>
          </a:xfrm>
          <a:prstGeom prst="rect">
            <a:avLst/>
          </a:prstGeom>
        </p:spPr>
      </p:pic>
      <p:graphicFrame>
        <p:nvGraphicFramePr>
          <p:cNvPr id="5" name="Marcador de contenido 10">
            <a:extLst>
              <a:ext uri="{FF2B5EF4-FFF2-40B4-BE49-F238E27FC236}">
                <a16:creationId xmlns:a16="http://schemas.microsoft.com/office/drawing/2014/main" id="{400B5312-EC4C-444C-ABA0-8BB38A2B2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620717"/>
              </p:ext>
            </p:extLst>
          </p:nvPr>
        </p:nvGraphicFramePr>
        <p:xfrm>
          <a:off x="1704383" y="2380891"/>
          <a:ext cx="8423027" cy="2482907"/>
        </p:xfrm>
        <a:graphic>
          <a:graphicData uri="http://schemas.openxmlformats.org/drawingml/2006/table">
            <a:tbl>
              <a:tblPr/>
              <a:tblGrid>
                <a:gridCol w="2881562">
                  <a:extLst>
                    <a:ext uri="{9D8B030D-6E8A-4147-A177-3AD203B41FA5}">
                      <a16:colId xmlns:a16="http://schemas.microsoft.com/office/drawing/2014/main" val="1964877536"/>
                    </a:ext>
                  </a:extLst>
                </a:gridCol>
                <a:gridCol w="1108293">
                  <a:extLst>
                    <a:ext uri="{9D8B030D-6E8A-4147-A177-3AD203B41FA5}">
                      <a16:colId xmlns:a16="http://schemas.microsoft.com/office/drawing/2014/main" val="1323784346"/>
                    </a:ext>
                  </a:extLst>
                </a:gridCol>
                <a:gridCol w="1108293">
                  <a:extLst>
                    <a:ext uri="{9D8B030D-6E8A-4147-A177-3AD203B41FA5}">
                      <a16:colId xmlns:a16="http://schemas.microsoft.com/office/drawing/2014/main" val="3998515956"/>
                    </a:ext>
                  </a:extLst>
                </a:gridCol>
                <a:gridCol w="1108293">
                  <a:extLst>
                    <a:ext uri="{9D8B030D-6E8A-4147-A177-3AD203B41FA5}">
                      <a16:colId xmlns:a16="http://schemas.microsoft.com/office/drawing/2014/main" val="200582484"/>
                    </a:ext>
                  </a:extLst>
                </a:gridCol>
                <a:gridCol w="1108293">
                  <a:extLst>
                    <a:ext uri="{9D8B030D-6E8A-4147-A177-3AD203B41FA5}">
                      <a16:colId xmlns:a16="http://schemas.microsoft.com/office/drawing/2014/main" val="756908381"/>
                    </a:ext>
                  </a:extLst>
                </a:gridCol>
                <a:gridCol w="1108293">
                  <a:extLst>
                    <a:ext uri="{9D8B030D-6E8A-4147-A177-3AD203B41FA5}">
                      <a16:colId xmlns:a16="http://schemas.microsoft.com/office/drawing/2014/main" val="350218324"/>
                    </a:ext>
                  </a:extLst>
                </a:gridCol>
              </a:tblGrid>
              <a:tr h="34392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Mes 1</a:t>
                      </a: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Mes 2</a:t>
                      </a: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Mes 3</a:t>
                      </a: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Mes 4</a:t>
                      </a: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Mes 5</a:t>
                      </a: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14461"/>
                  </a:ext>
                </a:extLst>
              </a:tr>
              <a:tr h="57446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dirty="0">
                          <a:latin typeface="Posterama 1927 Black" panose="020B0A04020200020000" pitchFamily="34" charset="0"/>
                        </a:rPr>
                        <a:t>1 actividad: </a:t>
                      </a:r>
                      <a:r>
                        <a:rPr lang="es-ES" sz="1000" dirty="0">
                          <a:latin typeface="Rosa Sans" panose="02010A03040201060303" pitchFamily="2" charset="0"/>
                        </a:rPr>
                        <a:t>Apoyo en la Construcción de una Herramienta de Planeación de la población vulnerable de Chibolo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52978"/>
                  </a:ext>
                </a:extLst>
              </a:tr>
              <a:tr h="31995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dirty="0">
                          <a:latin typeface="Posterama 1927 Black" panose="020B0A04020200020000" pitchFamily="34" charset="0"/>
                        </a:rPr>
                        <a:t>2 actividad: </a:t>
                      </a:r>
                      <a:r>
                        <a:rPr lang="es-ES" sz="1000" dirty="0">
                          <a:latin typeface="Rosa Sans" panose="02010A03040201060303" pitchFamily="2" charset="0"/>
                        </a:rPr>
                        <a:t>Brindar acompañamiento logístico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73458"/>
                  </a:ext>
                </a:extLst>
              </a:tr>
              <a:tr h="69447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dirty="0">
                          <a:latin typeface="Posterama 1927 Black" panose="020B0A04020200020000" pitchFamily="34" charset="0"/>
                        </a:rPr>
                        <a:t>3 actividad : </a:t>
                      </a:r>
                      <a:r>
                        <a:rPr lang="es-ES" sz="1000" dirty="0">
                          <a:latin typeface="Rosa Sans" panose="02010A03040201060303" pitchFamily="2" charset="0"/>
                        </a:rPr>
                        <a:t>Suministrar el transporte para la debida ejecución del proyecto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668090"/>
                  </a:ext>
                </a:extLst>
              </a:tr>
              <a:tr h="55008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dirty="0">
                          <a:latin typeface="Rosa Sans" panose="02010A03040201060303" pitchFamily="2" charset="0"/>
                        </a:rPr>
                        <a:t>INFORMES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Rosa Sans" panose="02010A03040201060303" pitchFamily="2" charset="0"/>
                      </a:endParaRPr>
                    </a:p>
                  </a:txBody>
                  <a:tcPr marL="8861" marR="8861" marT="88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13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9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8AAD1-109C-4E8F-A6EC-DCD682C5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latin typeface="Posterama 1927" panose="020B0504020200020000" pitchFamily="34" charset="0"/>
              </a:rPr>
              <a:t>PRESUPUESTO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BAF71-4F12-42AB-A56A-ABAA10818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C3F480-27BF-4FD8-98FE-E36B14F0D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7734" r="9181" b="11589"/>
          <a:stretch/>
        </p:blipFill>
        <p:spPr>
          <a:xfrm>
            <a:off x="9804769" y="494297"/>
            <a:ext cx="1886025" cy="842573"/>
          </a:xfrm>
          <a:prstGeom prst="rect">
            <a:avLst/>
          </a:prstGeom>
        </p:spPr>
      </p:pic>
      <p:graphicFrame>
        <p:nvGraphicFramePr>
          <p:cNvPr id="5" name="Marcador de contenido 10">
            <a:extLst>
              <a:ext uri="{FF2B5EF4-FFF2-40B4-BE49-F238E27FC236}">
                <a16:creationId xmlns:a16="http://schemas.microsoft.com/office/drawing/2014/main" id="{1C626A9A-69E5-4EA1-BB02-68C3865A0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550306"/>
              </p:ext>
            </p:extLst>
          </p:nvPr>
        </p:nvGraphicFramePr>
        <p:xfrm>
          <a:off x="1628722" y="2405961"/>
          <a:ext cx="7523904" cy="26536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49316">
                  <a:extLst>
                    <a:ext uri="{9D8B030D-6E8A-4147-A177-3AD203B41FA5}">
                      <a16:colId xmlns:a16="http://schemas.microsoft.com/office/drawing/2014/main" val="1964877536"/>
                    </a:ext>
                  </a:extLst>
                </a:gridCol>
                <a:gridCol w="4106173">
                  <a:extLst>
                    <a:ext uri="{9D8B030D-6E8A-4147-A177-3AD203B41FA5}">
                      <a16:colId xmlns:a16="http://schemas.microsoft.com/office/drawing/2014/main" val="1323784346"/>
                    </a:ext>
                  </a:extLst>
                </a:gridCol>
                <a:gridCol w="1768415">
                  <a:extLst>
                    <a:ext uri="{9D8B030D-6E8A-4147-A177-3AD203B41FA5}">
                      <a16:colId xmlns:a16="http://schemas.microsoft.com/office/drawing/2014/main" val="3998515956"/>
                    </a:ext>
                  </a:extLst>
                </a:gridCol>
              </a:tblGrid>
              <a:tr h="2058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DESCRIPCIÓN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sterama 1927" panose="020B0504020200020000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  <a:latin typeface="Posterama 1927" panose="020B0504020200020000" pitchFamily="34" charset="0"/>
                        </a:rPr>
                        <a:t>VALOR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sterama 1927" panose="020B0504020200020000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2114461"/>
                  </a:ext>
                </a:extLst>
              </a:tr>
              <a:tr h="6573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dirty="0">
                          <a:latin typeface="Posterama 1927 Black" panose="020B0A04020200020000" pitchFamily="34" charset="0"/>
                        </a:rPr>
                        <a:t>1 actividad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dirty="0">
                          <a:latin typeface="Rosa Sans" panose="02010A03040201060303" pitchFamily="2" charset="0"/>
                        </a:rPr>
                        <a:t>Apoyo en la Construcción de una Herramienta de Planeación de la población vulnerable de Chibolo</a:t>
                      </a:r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  <a:latin typeface="Rosa Sans" panose="02010A03040201060303" pitchFamily="2" charset="0"/>
                        </a:rPr>
                        <a:t>32.868.000.oo</a:t>
                      </a:r>
                    </a:p>
                    <a:p>
                      <a:pPr algn="ctr" fontAlgn="b"/>
                      <a:endParaRPr lang="es-CO" sz="1000" b="0" u="none" strike="noStrike" dirty="0">
                        <a:solidFill>
                          <a:srgbClr val="000000"/>
                        </a:solidFill>
                        <a:effectLst/>
                        <a:latin typeface="Rosa Sans" panose="02010A03040201060303" pitchFamily="2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00452978"/>
                  </a:ext>
                </a:extLst>
              </a:tr>
              <a:tr h="3661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dirty="0">
                          <a:latin typeface="Posterama 1927 Black" panose="020B0A04020200020000" pitchFamily="34" charset="0"/>
                        </a:rPr>
                        <a:t>2 actividad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Posterama 1927" panose="020B0504020200020000" pitchFamily="34" charset="0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s-ES" sz="1000" dirty="0">
                          <a:latin typeface="Rosa Sans" panose="02010A03040201060303" pitchFamily="2" charset="0"/>
                        </a:rPr>
                        <a:t>Brindar acompañamiento logístico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235273458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dirty="0">
                          <a:latin typeface="Posterama 1927 Black" panose="020B0A04020200020000" pitchFamily="34" charset="0"/>
                        </a:rPr>
                        <a:t>3 actividad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Posterama 1927" panose="020B0504020200020000" pitchFamily="34" charset="0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es-ES" sz="1000" dirty="0">
                          <a:latin typeface="Rosa Sans" panose="02010A03040201060303" pitchFamily="2" charset="0"/>
                        </a:rPr>
                        <a:t>Suministrar el transporte para la debida ejecución del proyecto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071668090"/>
                  </a:ext>
                </a:extLst>
              </a:tr>
              <a:tr h="6294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dirty="0">
                          <a:latin typeface="Posterama 1927" panose="020B0504020200020000" pitchFamily="34" charset="0"/>
                        </a:rPr>
                        <a:t>INFORMES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Posterama 1927" panose="020B0504020200020000" pitchFamily="34" charset="0"/>
                      </a:endParaRPr>
                    </a:p>
                  </a:txBody>
                  <a:tcPr marL="8861" marR="8861" marT="88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</a:t>
                      </a: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avances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final</a:t>
                      </a:r>
                    </a:p>
                  </a:txBody>
                  <a:tcPr marL="8861" marR="8861" marT="886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6613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755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199</Words>
  <Application>Microsoft Office PowerPoint</Application>
  <PresentationFormat>Panorámica</PresentationFormat>
  <Paragraphs>45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Posterama 1927</vt:lpstr>
      <vt:lpstr>Posterama 1927 Black</vt:lpstr>
      <vt:lpstr>Rosa Sans</vt:lpstr>
      <vt:lpstr>Tema de Office</vt:lpstr>
      <vt:lpstr>PROPUESTA  DE  CONVENIO DE COLABORACIÓN</vt:lpstr>
      <vt:lpstr>ACTIVIDADES</vt:lpstr>
      <vt:lpstr>CRONOGRAMA</vt:lpstr>
      <vt:lpstr>PRESUPUESTO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CONVENIO DE COLABORACIÓN</dc:title>
  <dc:creator>punto pc</dc:creator>
  <cp:lastModifiedBy>punto pc</cp:lastModifiedBy>
  <cp:revision>8</cp:revision>
  <dcterms:created xsi:type="dcterms:W3CDTF">2024-06-14T14:54:35Z</dcterms:created>
  <dcterms:modified xsi:type="dcterms:W3CDTF">2024-06-14T15:20:07Z</dcterms:modified>
</cp:coreProperties>
</file>